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Barlow" charset="0"/>
      <p:regular r:id="rId9"/>
    </p:embeddedFont>
    <p:embeddedFont>
      <p:font typeface="Calibri" pitchFamily="34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3" d="100"/>
          <a:sy n="63" d="100"/>
        </p:scale>
        <p:origin x="-264" y="-4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2BD948-C81A-4C94-9CB1-E7C422FBE0F4}" type="datetimeFigureOut">
              <a:rPr lang="en-IN" smtClean="0"/>
              <a:t>11-03-2025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AB9DC0-DF9D-4B47-88B3-174EF6EA7C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4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09895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DeSciHub: </a:t>
            </a:r>
            <a:r>
              <a:rPr lang="en-IN" sz="4400" b="1" dirty="0" smtClean="0">
                <a:solidFill>
                  <a:schemeClr val="bg1"/>
                </a:solidFill>
                <a:effectLst/>
              </a:rPr>
              <a:t>Decentralized Science Research Hub</a:t>
            </a:r>
            <a:endParaRPr lang="en-US" sz="430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384083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Using blockchain to unlock the future of science. We empower researchers with open access and transparent funding, leading to verifiable impact. DeSciHub offers a new way to collaborate and advance scientific knowledge.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487954" y="5865852"/>
            <a:ext cx="119896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 smtClean="0">
                <a:solidFill>
                  <a:srgbClr val="3C3838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K</a:t>
            </a:r>
            <a:endParaRPr lang="en-US" sz="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978038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Problem with Traditional Methods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5796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Lack of Transparency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Data and methodologies are often hidden, hindering reproducibility and trust.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Slow Dissemination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55497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Traditional publishing delays critical findings, slowing down progress.</a:t>
            </a:r>
            <a:endParaRPr lang="en-US" sz="19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2964" y="670203"/>
            <a:ext cx="5416153" cy="6769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Features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64" y="1712714"/>
            <a:ext cx="1218605" cy="14623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37090" y="1956435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Immutable Storage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437090" y="2441138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Secure and permanent research data.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964" y="3175040"/>
            <a:ext cx="1218605" cy="14623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37090" y="3418761"/>
            <a:ext cx="2735580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NFT Citation Tracking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437090" y="3903464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Verifiable impact and recognition.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964" y="4637365"/>
            <a:ext cx="1218605" cy="14623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37090" y="4881086"/>
            <a:ext cx="2898338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Tokenized Peer Review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437090" y="5365790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Transparent and incentivized review.</a:t>
            </a:r>
            <a:endParaRPr lang="en-US" sz="19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2964" y="6099691"/>
            <a:ext cx="1218605" cy="14623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437090" y="6343412"/>
            <a:ext cx="270807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Crowdfunded Grants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2437090" y="6828115"/>
            <a:ext cx="585394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Democratized research funding.</a:t>
            </a:r>
            <a:endParaRPr lang="en-US" sz="19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62933"/>
            <a:ext cx="719768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Market Analysis &amp; Research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742486"/>
            <a:ext cx="12902327" cy="3251359"/>
          </a:xfrm>
          <a:prstGeom prst="roundRect">
            <a:avLst>
              <a:gd name="adj" fmla="val 1139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79277" y="2757726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126331" y="2913459"/>
            <a:ext cx="258782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Company Name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4215408" y="2913459"/>
            <a:ext cx="374511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Product Details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461772" y="2913459"/>
            <a:ext cx="226873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Key Features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1231761" y="2913459"/>
            <a:ext cx="227254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Current Limitations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79277" y="3464243"/>
            <a:ext cx="12871847" cy="9434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126331" y="3619976"/>
            <a:ext cx="258782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ResearchHub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4215408" y="3619976"/>
            <a:ext cx="3745111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Decentralized science publishing platform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8461772" y="3619976"/>
            <a:ext cx="2268736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Token rewards, Open access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11231761" y="3619976"/>
            <a:ext cx="2272546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Low adoption, usability issues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879277" y="4407694"/>
            <a:ext cx="12871847" cy="6274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26331" y="4563428"/>
            <a:ext cx="258782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Academia.edu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4215408" y="4563428"/>
            <a:ext cx="3745111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Research paper sharing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8461772" y="4563428"/>
            <a:ext cx="2268736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Citation tracking, Paywall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11231761" y="4563428"/>
            <a:ext cx="2272546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 costs, Limited reach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879277" y="5035153"/>
            <a:ext cx="12871847" cy="9434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126331" y="5190887"/>
            <a:ext cx="2587823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ArXiv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4215408" y="5190887"/>
            <a:ext cx="3745111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Open-access research archive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8461772" y="5190887"/>
            <a:ext cx="2268736" cy="315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Free publishing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11231761" y="5190887"/>
            <a:ext cx="2272546" cy="631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No citation tracking, No incentives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864037" y="627149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30712"/>
            <a:ext cx="973216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Future of Science is Decentralized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1650206" y="4196715"/>
            <a:ext cx="291334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Empower Researchers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299" y="2110264"/>
            <a:ext cx="4515803" cy="451580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73435" y="3865483"/>
            <a:ext cx="369332" cy="461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9943386" y="297513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Foster Collaboration</a:t>
            </a:r>
            <a:endParaRPr lang="en-US" sz="21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7299" y="2110264"/>
            <a:ext cx="4515803" cy="451580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44351" y="2924770"/>
            <a:ext cx="369332" cy="461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900" dirty="0"/>
          </a:p>
        </p:txBody>
      </p:sp>
      <p:sp>
        <p:nvSpPr>
          <p:cNvPr id="9" name="Text 5"/>
          <p:cNvSpPr/>
          <p:nvPr/>
        </p:nvSpPr>
        <p:spPr>
          <a:xfrm>
            <a:off x="9943386" y="5418177"/>
            <a:ext cx="275213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Accelerate Discovery</a:t>
            </a:r>
            <a:endParaRPr lang="en-US" sz="21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299" y="2110264"/>
            <a:ext cx="4515803" cy="4515803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673697" y="5621536"/>
            <a:ext cx="369332" cy="461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2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900" dirty="0"/>
          </a:p>
        </p:txBody>
      </p:sp>
      <p:sp>
        <p:nvSpPr>
          <p:cNvPr id="12" name="Text 7"/>
          <p:cNvSpPr/>
          <p:nvPr/>
        </p:nvSpPr>
        <p:spPr>
          <a:xfrm>
            <a:off x="864037" y="690372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3771900"/>
            <a:ext cx="611278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                                     Thank You</a:t>
            </a:r>
            <a:endParaRPr lang="en-US" sz="43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183</Words>
  <Application>Microsoft Office PowerPoint</Application>
  <PresentationFormat>Custom</PresentationFormat>
  <Paragraphs>48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Barlow</vt:lpstr>
      <vt:lpstr>Spline Sans Bold</vt:lpstr>
      <vt:lpstr>Barlow Medium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om</cp:lastModifiedBy>
  <cp:revision>5</cp:revision>
  <dcterms:created xsi:type="dcterms:W3CDTF">2025-03-11T08:14:34Z</dcterms:created>
  <dcterms:modified xsi:type="dcterms:W3CDTF">2025-03-11T11:00:01Z</dcterms:modified>
</cp:coreProperties>
</file>